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57CA-1EB5-4FAF-845B-4489B0D7229B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01DA-B133-4F5C-BCA9-B5FEF83CAC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57CA-1EB5-4FAF-845B-4489B0D7229B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01DA-B133-4F5C-BCA9-B5FEF83CAC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57CA-1EB5-4FAF-845B-4489B0D7229B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01DA-B133-4F5C-BCA9-B5FEF83CAC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57CA-1EB5-4FAF-845B-4489B0D7229B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01DA-B133-4F5C-BCA9-B5FEF83CAC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57CA-1EB5-4FAF-845B-4489B0D7229B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01DA-B133-4F5C-BCA9-B5FEF83CAC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57CA-1EB5-4FAF-845B-4489B0D7229B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01DA-B133-4F5C-BCA9-B5FEF83CAC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57CA-1EB5-4FAF-845B-4489B0D7229B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01DA-B133-4F5C-BCA9-B5FEF83CAC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57CA-1EB5-4FAF-845B-4489B0D7229B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01DA-B133-4F5C-BCA9-B5FEF83CAC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57CA-1EB5-4FAF-845B-4489B0D7229B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01DA-B133-4F5C-BCA9-B5FEF83CAC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57CA-1EB5-4FAF-845B-4489B0D7229B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701DA-B133-4F5C-BCA9-B5FEF83CAC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057CA-1EB5-4FAF-845B-4489B0D7229B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D1701DA-B133-4F5C-BCA9-B5FEF83CAC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F057CA-1EB5-4FAF-845B-4489B0D7229B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1701DA-B133-4F5C-BCA9-B5FEF83CACF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04665"/>
            <a:ext cx="7772400" cy="864095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Основные вопросы о ВИЧ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12776"/>
            <a:ext cx="5472608" cy="1800200"/>
          </a:xfrm>
        </p:spPr>
        <p:txBody>
          <a:bodyPr>
            <a:normAutofit/>
          </a:bodyPr>
          <a:lstStyle/>
          <a:p>
            <a:pPr algn="just"/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ВИЧ – вирус иммунодефицита человека.</a:t>
            </a:r>
          </a:p>
          <a:p>
            <a:pPr algn="just"/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СПИД- синдром приобретенного иммунодефицита.</a:t>
            </a:r>
          </a:p>
          <a:p>
            <a:pPr algn="just"/>
            <a:endParaRPr lang="ru-RU" sz="24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0740" y="1412776"/>
            <a:ext cx="2700300" cy="18002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707904" y="3212976"/>
            <a:ext cx="5112568" cy="33123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Пути передачи вируса: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Половой контакт с носителем вируса;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Контакт с инфицированной кровью;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внутривенном введении наркотиков;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использовании нестерильных инструментов;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переливании инфицированной крови, ее продуктов, пересадке органов и тканей;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 инфицированной матери к ребенку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 время беременности, родов, в послеродовом периоде  через грудное молоко.</a:t>
            </a:r>
          </a:p>
          <a:p>
            <a:pPr algn="ctr">
              <a:buFontTx/>
              <a:buChar char="-"/>
            </a:pPr>
            <a:endParaRPr lang="ru-RU" dirty="0"/>
          </a:p>
        </p:txBody>
      </p:sp>
      <p:pic>
        <p:nvPicPr>
          <p:cNvPr id="8" name="Рисунок 7" descr="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3501008"/>
            <a:ext cx="2952328" cy="2952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3322712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ВИЧ</a:t>
            </a:r>
            <a:r>
              <a:rPr lang="ru-RU" sz="3200" b="1" dirty="0" smtClean="0"/>
              <a:t> не передается:</a:t>
            </a:r>
            <a:endParaRPr lang="ru-RU" sz="3200" b="1" dirty="0"/>
          </a:p>
        </p:txBody>
      </p:sp>
      <p:pic>
        <p:nvPicPr>
          <p:cNvPr id="5" name="Содержимое 4" descr="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1916832"/>
            <a:ext cx="3630246" cy="4433888"/>
          </a:xfrm>
        </p:spPr>
      </p:pic>
      <p:sp>
        <p:nvSpPr>
          <p:cNvPr id="6" name="Прямоугольник 5"/>
          <p:cNvSpPr/>
          <p:nvPr/>
        </p:nvSpPr>
        <p:spPr>
          <a:xfrm>
            <a:off x="6012160" y="476672"/>
            <a:ext cx="2592288" cy="56886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i="1" dirty="0" smtClean="0">
                <a:solidFill>
                  <a:srgbClr val="C00000"/>
                </a:solidFill>
              </a:rPr>
              <a:t>Если </a:t>
            </a:r>
            <a:r>
              <a:rPr lang="ru-RU" sz="2000" b="1" i="1" dirty="0" smtClean="0">
                <a:solidFill>
                  <a:srgbClr val="C00000"/>
                </a:solidFill>
              </a:rPr>
              <a:t>у тебя возникли вопросы и тебе нужна помощь  - есть люди которые тебе помогут</a:t>
            </a:r>
            <a:r>
              <a:rPr lang="ru-RU" sz="2000" b="1" i="1" dirty="0" smtClean="0">
                <a:solidFill>
                  <a:srgbClr val="C00000"/>
                </a:solidFill>
              </a:rPr>
              <a:t>: </a:t>
            </a:r>
            <a:r>
              <a:rPr lang="ru-RU" sz="2000" b="1" i="1" dirty="0" smtClean="0">
                <a:solidFill>
                  <a:schemeClr val="tx1"/>
                </a:solidFill>
              </a:rPr>
              <a:t>«</a:t>
            </a:r>
            <a:r>
              <a:rPr lang="ru-RU" sz="2000" b="1" i="1" dirty="0" smtClean="0">
                <a:solidFill>
                  <a:schemeClr val="tx1"/>
                </a:solidFill>
              </a:rPr>
              <a:t>Городская инфекционная больница»</a:t>
            </a:r>
            <a:endParaRPr lang="ru-RU" sz="2000" b="1" i="1" dirty="0" smtClean="0">
              <a:solidFill>
                <a:srgbClr val="C00000"/>
              </a:solidFill>
            </a:endParaRPr>
          </a:p>
          <a:p>
            <a:pPr algn="just"/>
            <a:r>
              <a:rPr lang="ru-RU" sz="2000" b="1" i="1" dirty="0" smtClean="0">
                <a:solidFill>
                  <a:schemeClr val="tx1"/>
                </a:solidFill>
              </a:rPr>
              <a:t>Городской центр по профилактике и борьбе со СПИД</a:t>
            </a:r>
          </a:p>
          <a:p>
            <a:pPr algn="just"/>
            <a:r>
              <a:rPr lang="ru-RU" b="1" i="1" spc="17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ru-RU" sz="1100" spc="170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Ул. Подольская, 14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Тел</a:t>
            </a:r>
            <a:r>
              <a:rPr lang="ru-RU" dirty="0" smtClean="0">
                <a:solidFill>
                  <a:schemeClr val="tx1"/>
                </a:solidFill>
              </a:rPr>
              <a:t>: 69-85-41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8-903-071-97-87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одержимое 3"/>
          <p:cNvSpPr txBox="1">
            <a:spLocks/>
          </p:cNvSpPr>
          <p:nvPr/>
        </p:nvSpPr>
        <p:spPr>
          <a:xfrm>
            <a:off x="539552" y="1988840"/>
            <a:ext cx="2818656" cy="4434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 бытовых контактах (поцелуях, рукопожатиях, объятиях, пользований общей посудой, общим бассейном, туалетом, постельным бельем);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1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Через укусы насекомых;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u-RU" sz="1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 заборе донорской крови и ее компонентов</a:t>
            </a:r>
            <a:r>
              <a:rPr kumimoji="0" lang="ru-RU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</TotalTime>
  <Words>155</Words>
  <Application>Microsoft Office PowerPoint</Application>
  <PresentationFormat>Экран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Поток</vt:lpstr>
      <vt:lpstr>Основные вопросы о ВИЧ</vt:lpstr>
      <vt:lpstr>ВИЧ не передается: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вопросы о ВИЧ</dc:title>
  <dc:creator>User</dc:creator>
  <cp:lastModifiedBy>User</cp:lastModifiedBy>
  <cp:revision>10</cp:revision>
  <dcterms:created xsi:type="dcterms:W3CDTF">2014-12-01T08:54:27Z</dcterms:created>
  <dcterms:modified xsi:type="dcterms:W3CDTF">2014-12-02T01:58:23Z</dcterms:modified>
</cp:coreProperties>
</file>